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367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91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13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8547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2437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164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5990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260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101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04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805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30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69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723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459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67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609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F16C920-8DE2-4844-AD75-4A82AF5C972B}" type="datetimeFigureOut">
              <a:rPr lang="en-IN" smtClean="0"/>
              <a:t>20-10-2020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F5C5B-70CD-415D-8606-644887A217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593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Question_book_magnify2.sv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nterview.net/2019/06/there-is-no-separate-kashmir-story-as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iki/File:Thiksey_Monastery_-_summer_2012.JPG" TargetMode="Externa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inoculars-search-see-to-find-1015265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dicalmindshift.com/read/2018/11/4/o9o14dxv4gc1n7kdrj91150t9b1bux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llwhitebackground.com/puffer-jacket.html" TargetMode="External"/><Relationship Id="rId5" Type="http://schemas.openxmlformats.org/officeDocument/2006/relationships/image" Target="../media/image11.jpg"/><Relationship Id="rId4" Type="http://schemas.openxmlformats.org/officeDocument/2006/relationships/hyperlink" Target="https://creativecommons.org/licenses/by-nc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thank-you-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E5E0A-CADF-48EC-B653-7024AA852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997" y="1347194"/>
            <a:ext cx="8825658" cy="2081806"/>
          </a:xfrm>
        </p:spPr>
        <p:txBody>
          <a:bodyPr/>
          <a:lstStyle/>
          <a:p>
            <a:r>
              <a:rPr lang="en-US" sz="4400" dirty="0"/>
              <a:t>Yug Karande</a:t>
            </a:r>
            <a:br>
              <a:rPr lang="en-US" sz="4400" dirty="0"/>
            </a:br>
            <a:r>
              <a:rPr lang="en-US" sz="4400" dirty="0"/>
              <a:t>Roll-36</a:t>
            </a:r>
            <a:br>
              <a:rPr lang="en-US" dirty="0"/>
            </a:br>
            <a:r>
              <a:rPr lang="en-US" sz="4400" dirty="0"/>
              <a:t>7-C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DBE572-AFCC-4A80-82A8-1102153A9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57925" y="1181099"/>
            <a:ext cx="4589634" cy="4105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BE920A-C5F4-4457-8D0D-7AB8AE88F80E}"/>
              </a:ext>
            </a:extLst>
          </p:cNvPr>
          <p:cNvSpPr txBox="1"/>
          <p:nvPr/>
        </p:nvSpPr>
        <p:spPr>
          <a:xfrm>
            <a:off x="2667000" y="6858000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commons.wikimedia.org/wiki/File:Question_book_magnify2.svg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232959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3AC36-3A99-4823-BF2D-237886A59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Thicksey monastery </a:t>
            </a:r>
            <a:endParaRPr lang="en-IN" sz="6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CA2C91-9799-4F60-8CCE-06E3E0397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97083" y="2292343"/>
            <a:ext cx="4322641" cy="323477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EFEAAA-239A-45EF-A904-19238113F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627695" y="2292342"/>
            <a:ext cx="4467222" cy="32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29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21F4F-C621-4094-835A-CC91AE8F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7"/>
            <a:ext cx="9404723" cy="6281457"/>
          </a:xfrm>
        </p:spPr>
        <p:txBody>
          <a:bodyPr/>
          <a:lstStyle/>
          <a:p>
            <a:r>
              <a:rPr lang="en-US" dirty="0"/>
              <a:t>Getting Deep</a:t>
            </a:r>
            <a:br>
              <a:rPr lang="en-US" dirty="0"/>
            </a:br>
            <a:br>
              <a:rPr lang="en-US" dirty="0"/>
            </a:br>
            <a:r>
              <a:rPr lang="en-US" sz="3200" dirty="0"/>
              <a:t>1 ) Place to stay – Karakoram Hotel</a:t>
            </a:r>
            <a:br>
              <a:rPr lang="en-US" sz="3200" dirty="0"/>
            </a:br>
            <a:r>
              <a:rPr lang="en-US" sz="3200" dirty="0"/>
              <a:t>2 )Cost of hotel – Rs 4256 </a:t>
            </a:r>
            <a:br>
              <a:rPr lang="en-US" sz="3200" dirty="0"/>
            </a:br>
            <a:r>
              <a:rPr lang="en-US" sz="3200" dirty="0"/>
              <a:t>3 )Things to bring – Ladakh is called as cold dessert so it is cold over there so I would advise to take pair of sweaters, thermal cloths, and shawls , etc. </a:t>
            </a:r>
            <a:br>
              <a:rPr lang="en-US" sz="3200" dirty="0"/>
            </a:br>
            <a:r>
              <a:rPr lang="en-US" sz="3200" dirty="0"/>
              <a:t>4 )Transport – The b</a:t>
            </a:r>
            <a:r>
              <a:rPr lang="en-IN" sz="3200" b="0" i="0" dirty="0">
                <a:solidFill>
                  <a:srgbClr val="222222"/>
                </a:solidFill>
                <a:effectLst/>
                <a:latin typeface="Google Sans"/>
              </a:rPr>
              <a:t> </a:t>
            </a:r>
            <a:r>
              <a:rPr lang="en-US" sz="3200" dirty="0" err="1"/>
              <a:t>est</a:t>
            </a:r>
            <a:r>
              <a:rPr lang="en-US" sz="3200" dirty="0"/>
              <a:t> mean of transport would be airways so the nearest airport is</a:t>
            </a:r>
            <a:br>
              <a:rPr lang="en-US" sz="3200" dirty="0"/>
            </a:br>
            <a:r>
              <a:rPr lang="en-US" sz="3200" dirty="0"/>
              <a:t> </a:t>
            </a:r>
            <a:r>
              <a:rPr lang="en-IN" sz="3200" b="0" i="0" dirty="0" err="1">
                <a:solidFill>
                  <a:srgbClr val="222222"/>
                </a:solidFill>
                <a:effectLst/>
                <a:latin typeface="Google Sans"/>
              </a:rPr>
              <a:t>Kushok</a:t>
            </a:r>
            <a:r>
              <a:rPr lang="en-IN" sz="3200" b="0" i="0" dirty="0">
                <a:solidFill>
                  <a:srgbClr val="222222"/>
                </a:solidFill>
                <a:effectLst/>
                <a:latin typeface="Google Sans"/>
              </a:rPr>
              <a:t> </a:t>
            </a:r>
            <a:r>
              <a:rPr lang="en-IN" sz="3200" b="0" i="0" dirty="0" err="1">
                <a:solidFill>
                  <a:srgbClr val="222222"/>
                </a:solidFill>
                <a:effectLst/>
                <a:latin typeface="Google Sans"/>
              </a:rPr>
              <a:t>Bakula</a:t>
            </a:r>
            <a:r>
              <a:rPr lang="en-IN" sz="3200" b="0" i="0" dirty="0">
                <a:solidFill>
                  <a:srgbClr val="222222"/>
                </a:solidFill>
                <a:effectLst/>
                <a:latin typeface="Google Sans"/>
              </a:rPr>
              <a:t> </a:t>
            </a:r>
            <a:r>
              <a:rPr lang="en-IN" sz="3200" b="0" i="0" dirty="0" err="1">
                <a:solidFill>
                  <a:srgbClr val="222222"/>
                </a:solidFill>
                <a:effectLst/>
                <a:latin typeface="Google Sans"/>
              </a:rPr>
              <a:t>Rimpochee</a:t>
            </a:r>
            <a:r>
              <a:rPr lang="en-IN" sz="3200" b="0" i="0" dirty="0">
                <a:solidFill>
                  <a:srgbClr val="222222"/>
                </a:solidFill>
                <a:effectLst/>
                <a:latin typeface="Google Sans"/>
              </a:rPr>
              <a:t> Airport</a:t>
            </a:r>
            <a:endParaRPr lang="en-IN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CC70B2-A352-4520-828D-28D57F0CA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29150" y="312580"/>
            <a:ext cx="1076326" cy="1076326"/>
          </a:xfrm>
        </p:spPr>
      </p:pic>
    </p:spTree>
    <p:extLst>
      <p:ext uri="{BB962C8B-B14F-4D97-AF65-F5344CB8AC3E}">
        <p14:creationId xmlns:p14="http://schemas.microsoft.com/office/powerpoint/2010/main" val="287693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3F450-617B-4964-84E8-97DD21AAC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PICTURES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00A056-AB1A-41D8-AFDC-FB9BAAAB2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6111" y="2409400"/>
            <a:ext cx="4515824" cy="33424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7DC646-E9B4-4F06-946A-8943F2CAF23F}"/>
              </a:ext>
            </a:extLst>
          </p:cNvPr>
          <p:cNvSpPr txBox="1"/>
          <p:nvPr/>
        </p:nvSpPr>
        <p:spPr>
          <a:xfrm>
            <a:off x="-5490344" y="4173498"/>
            <a:ext cx="1942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www.radicalmindshift.com/read/2018/11/4/o9o14dxv4gc1n7kdrj91150t9b1bux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/3.0/"/>
              </a:rPr>
              <a:t>CC BY-NC</a:t>
            </a:r>
            <a:endParaRPr lang="en-IN" sz="9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01D0D7-B84F-4062-A85C-AE5D0DDF0A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705600" y="2409400"/>
            <a:ext cx="3097161" cy="334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49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F5D6-7130-48BA-82CC-171370E5F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B8C06-0F16-40AB-8B64-8400351F6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00175" y="351235"/>
            <a:ext cx="7981950" cy="5275659"/>
          </a:xfrm>
        </p:spPr>
      </p:pic>
    </p:spTree>
    <p:extLst>
      <p:ext uri="{BB962C8B-B14F-4D97-AF65-F5344CB8AC3E}">
        <p14:creationId xmlns:p14="http://schemas.microsoft.com/office/powerpoint/2010/main" val="25000633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Words>112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Google Sans</vt:lpstr>
      <vt:lpstr>Wingdings 3</vt:lpstr>
      <vt:lpstr>Ion</vt:lpstr>
      <vt:lpstr>Yug Karande Roll-36 7-C</vt:lpstr>
      <vt:lpstr>Thicksey monastery </vt:lpstr>
      <vt:lpstr>Getting Deep  1 ) Place to stay – Karakoram Hotel 2 )Cost of hotel – Rs 4256  3 )Things to bring – Ladakh is called as cold dessert so it is cold over there so I would advise to take pair of sweaters, thermal cloths, and shawls , etc.  4 )Transport – The b est mean of transport would be airways so the nearest airport is  Kushok Bakula Rimpochee Airport</vt:lpstr>
      <vt:lpstr>PICTURES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Yug Karande Roll-36 7-C</dc:title>
  <dc:creator>jt.karande@outlook.com</dc:creator>
  <cp:lastModifiedBy>jt.karande@outlook.com</cp:lastModifiedBy>
  <cp:revision>4</cp:revision>
  <dcterms:created xsi:type="dcterms:W3CDTF">2020-10-20T06:39:57Z</dcterms:created>
  <dcterms:modified xsi:type="dcterms:W3CDTF">2020-10-20T09:08:53Z</dcterms:modified>
</cp:coreProperties>
</file>

<file path=docProps/thumbnail.jpeg>
</file>